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tags/tag7.xml" ContentType="application/vnd.openxmlformats-officedocument.presentationml.tags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theme/theme9.xml" ContentType="application/vnd.openxmlformats-officedocument.theme+xml"/>
  <Override PartName="/ppt/tags/tag9.xml" ContentType="application/vnd.openxmlformats-officedocument.presentationml.tags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theme/theme12.xml" ContentType="application/vnd.openxmlformats-officedocument.theme+xml"/>
  <Override PartName="/ppt/tags/tag12.xml" ContentType="application/vnd.openxmlformats-officedocument.presentationml.tags+xml"/>
  <Override PartName="/ppt/theme/theme13.xml" ContentType="application/vnd.openxmlformats-officedocument.theme+xml"/>
  <Override PartName="/ppt/tags/tag13.xml" ContentType="application/vnd.openxmlformats-officedocument.presentationml.tags+xml"/>
  <Override PartName="/ppt/theme/theme14.xml" ContentType="application/vnd.openxmlformats-officedocument.theme+xml"/>
  <Override PartName="/ppt/tags/tag14.xml" ContentType="application/vnd.openxmlformats-officedocument.presentationml.tags+xml"/>
  <Override PartName="/ppt/theme/theme15.xml" ContentType="application/vnd.openxmlformats-officedocument.theme+xml"/>
  <Override PartName="/ppt/tags/tag15.xml" ContentType="application/vnd.openxmlformats-officedocument.presentationml.tags+xml"/>
  <Override PartName="/ppt/theme/theme16.xml" ContentType="application/vnd.openxmlformats-officedocument.theme+xml"/>
  <Override PartName="/ppt/tags/tag16.xml" ContentType="application/vnd.openxmlformats-officedocument.presentationml.tags+xml"/>
  <Override PartName="/ppt/theme/theme17.xml" ContentType="application/vnd.openxmlformats-officedocument.theme+xml"/>
  <Override PartName="/ppt/tags/tag17.xml" ContentType="application/vnd.openxmlformats-officedocument.presentationml.tags+xml"/>
  <Override PartName="/ppt/theme/theme18.xml" ContentType="application/vnd.openxmlformats-officedocument.theme+xml"/>
  <Override PartName="/ppt/tags/tag1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9.xml" ContentType="application/vnd.openxmlformats-officedocument.theme+xml"/>
  <Override PartName="/ppt/tags/tag1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0.xml" ContentType="application/vnd.openxmlformats-officedocument.theme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theme/theme21.xml" ContentType="application/vnd.openxmlformats-officedocument.theme+xml"/>
  <Override PartName="/ppt/tags/tag21.xml" ContentType="application/vnd.openxmlformats-officedocument.presentationml.tags+xml"/>
  <Override PartName="/ppt/theme/theme22.xml" ContentType="application/vnd.openxmlformats-officedocument.theme+xml"/>
  <Override PartName="/ppt/tags/tag22.xml" ContentType="application/vnd.openxmlformats-officedocument.presentationml.tags+xml"/>
  <Override PartName="/ppt/theme/theme23.xml" ContentType="application/vnd.openxmlformats-officedocument.theme+xml"/>
  <Override PartName="/ppt/tags/tag23.xml" ContentType="application/vnd.openxmlformats-officedocument.presentationml.tags+xml"/>
  <Override PartName="/ppt/theme/theme24.xml" ContentType="application/vnd.openxmlformats-officedocument.theme+xml"/>
  <Override PartName="/ppt/tags/tag24.xml" ContentType="application/vnd.openxmlformats-officedocument.presentationml.tags+xml"/>
  <Override PartName="/ppt/theme/theme25.xml" ContentType="application/vnd.openxmlformats-officedocument.theme+xml"/>
  <Override PartName="/ppt/tags/tag25.xml" ContentType="application/vnd.openxmlformats-officedocument.presentationml.tags+xml"/>
  <Override PartName="/ppt/theme/theme26.xml" ContentType="application/vnd.openxmlformats-officedocument.theme+xml"/>
  <Override PartName="/ppt/tags/tag26.xml" ContentType="application/vnd.openxmlformats-officedocument.presentationml.tags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7" r:id="rId2"/>
    <p:sldMasterId id="2147483738" r:id="rId3"/>
    <p:sldMasterId id="2147483742" r:id="rId4"/>
    <p:sldMasterId id="2147483753" r:id="rId5"/>
    <p:sldMasterId id="2147483755" r:id="rId6"/>
    <p:sldMasterId id="2147483757" r:id="rId7"/>
    <p:sldMasterId id="2147483759" r:id="rId8"/>
    <p:sldMasterId id="2147483761" r:id="rId9"/>
    <p:sldMasterId id="2147483763" r:id="rId10"/>
    <p:sldMasterId id="2147483765" r:id="rId11"/>
    <p:sldMasterId id="2147483766" r:id="rId12"/>
    <p:sldMasterId id="2147483768" r:id="rId13"/>
    <p:sldMasterId id="2147483770" r:id="rId14"/>
    <p:sldMasterId id="2147483771" r:id="rId15"/>
    <p:sldMasterId id="2147483772" r:id="rId16"/>
    <p:sldMasterId id="2147483774" r:id="rId17"/>
    <p:sldMasterId id="2147483775" r:id="rId18"/>
    <p:sldMasterId id="2147483779" r:id="rId19"/>
    <p:sldMasterId id="2147483783" r:id="rId20"/>
    <p:sldMasterId id="2147483787" r:id="rId21"/>
    <p:sldMasterId id="2147483791" r:id="rId22"/>
    <p:sldMasterId id="2147483793" r:id="rId23"/>
    <p:sldMasterId id="2147483795" r:id="rId24"/>
    <p:sldMasterId id="2147483797" r:id="rId25"/>
    <p:sldMasterId id="2147483799" r:id="rId26"/>
  </p:sldMasterIdLst>
  <p:notesMasterIdLst>
    <p:notesMasterId r:id="rId28"/>
  </p:notesMasterIdLst>
  <p:handoutMasterIdLst>
    <p:handoutMasterId r:id="rId29"/>
  </p:handoutMasterIdLst>
  <p:sldIdLst>
    <p:sldId id="620" r:id="rId27"/>
  </p:sldIdLst>
  <p:sldSz cx="9906000" cy="6858000" type="A4"/>
  <p:notesSz cx="6797675" cy="9928225"/>
  <p:custDataLst>
    <p:tags r:id="rId3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1" userDrawn="1">
          <p15:clr>
            <a:srgbClr val="A4A3A4"/>
          </p15:clr>
        </p15:guide>
        <p15:guide id="4" orient="horz" pos="3127">
          <p15:clr>
            <a:srgbClr val="A4A3A4"/>
          </p15:clr>
        </p15:guide>
        <p15:guide id="5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almukhametova" initials="a" lastIdx="4" clrIdx="0"/>
  <p:cmAuthor id="1" name="avzatakovoy" initials="a" lastIdx="23" clrIdx="1"/>
  <p:cmAuthor id="2" name="Калинин" initials="РА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FCD"/>
    <a:srgbClr val="FF6600"/>
    <a:srgbClr val="FF9966"/>
    <a:srgbClr val="FFCC99"/>
    <a:srgbClr val="CC3399"/>
    <a:srgbClr val="CC0000"/>
    <a:srgbClr val="FFCC66"/>
    <a:srgbClr val="FFFFCC"/>
    <a:srgbClr val="FFFF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7" autoAdjust="0"/>
    <p:restoredTop sz="98385" autoAdjust="0"/>
  </p:normalViewPr>
  <p:slideViewPr>
    <p:cSldViewPr>
      <p:cViewPr varScale="1">
        <p:scale>
          <a:sx n="123" d="100"/>
          <a:sy n="123" d="100"/>
        </p:scale>
        <p:origin x="1422" y="11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10"/>
        <p:guide pos="2141"/>
        <p:guide orient="horz" pos="3111"/>
        <p:guide orient="horz" pos="3127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Master" Target="slideMasters/slideMaster13.xml" /><Relationship Id="rId18" Type="http://schemas.openxmlformats.org/officeDocument/2006/relationships/slideMaster" Target="slideMasters/slideMaster18.xml" /><Relationship Id="rId26" Type="http://schemas.openxmlformats.org/officeDocument/2006/relationships/slideMaster" Target="slideMasters/slideMaster26.xml" /><Relationship Id="rId3" Type="http://schemas.openxmlformats.org/officeDocument/2006/relationships/slideMaster" Target="slideMasters/slideMaster3.xml" /><Relationship Id="rId21" Type="http://schemas.openxmlformats.org/officeDocument/2006/relationships/slideMaster" Target="slideMasters/slideMaster21.xml" /><Relationship Id="rId34" Type="http://schemas.openxmlformats.org/officeDocument/2006/relationships/theme" Target="theme/theme1.xml" /><Relationship Id="rId7" Type="http://schemas.openxmlformats.org/officeDocument/2006/relationships/slideMaster" Target="slideMasters/slideMaster7.xml" /><Relationship Id="rId12" Type="http://schemas.openxmlformats.org/officeDocument/2006/relationships/slideMaster" Target="slideMasters/slideMaster12.xml" /><Relationship Id="rId17" Type="http://schemas.openxmlformats.org/officeDocument/2006/relationships/slideMaster" Target="slideMasters/slideMaster17.xml" /><Relationship Id="rId25" Type="http://schemas.openxmlformats.org/officeDocument/2006/relationships/slideMaster" Target="slideMasters/slideMaster25.xml" /><Relationship Id="rId33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Master" Target="slideMasters/slideMaster16.xml" /><Relationship Id="rId20" Type="http://schemas.openxmlformats.org/officeDocument/2006/relationships/slideMaster" Target="slideMasters/slideMaster20.xml" /><Relationship Id="rId29" Type="http://schemas.openxmlformats.org/officeDocument/2006/relationships/handoutMaster" Target="handoutMasters/handout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Master" Target="slideMasters/slideMaster24.xml" /><Relationship Id="rId32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Master" Target="slideMasters/slideMaster15.xml" /><Relationship Id="rId23" Type="http://schemas.openxmlformats.org/officeDocument/2006/relationships/slideMaster" Target="slideMasters/slideMaster23.xml" /><Relationship Id="rId28" Type="http://schemas.openxmlformats.org/officeDocument/2006/relationships/notesMaster" Target="notesMasters/notesMaster1.xml" /><Relationship Id="rId10" Type="http://schemas.openxmlformats.org/officeDocument/2006/relationships/slideMaster" Target="slideMasters/slideMaster10.xml" /><Relationship Id="rId19" Type="http://schemas.openxmlformats.org/officeDocument/2006/relationships/slideMaster" Target="slideMasters/slideMaster19.xml" /><Relationship Id="rId31" Type="http://schemas.openxmlformats.org/officeDocument/2006/relationships/commentAuthors" Target="commentAuthors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Master" Target="slideMasters/slideMaster14.xml" /><Relationship Id="rId22" Type="http://schemas.openxmlformats.org/officeDocument/2006/relationships/slideMaster" Target="slideMasters/slideMaster22.xml" /><Relationship Id="rId27" Type="http://schemas.openxmlformats.org/officeDocument/2006/relationships/slide" Target="slides/slide1.xml" /><Relationship Id="rId30" Type="http://schemas.openxmlformats.org/officeDocument/2006/relationships/tags" Target="tags/tag1.xml" /><Relationship Id="rId35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1F5F15-0647-4DE7-9D5C-ED279A5391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4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2A5DAB-8D91-4B0F-977A-EBAB64CDDD25}" type="datetimeFigureOut">
              <a:rPr lang="ru-RU"/>
              <a:pPr>
                <a:defRPr/>
              </a:pPr>
              <a:t>16.06.2023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6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017F3E-F4C8-45A5-98F1-493708CAC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4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9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9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0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20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2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77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6C9-4941-4D48-A284-15BCE60E0D0F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07421D-4DA9-4DAB-A913-5637A06D6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67312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278096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95798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8797" y="765175"/>
            <a:ext cx="2266685" cy="53609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765175"/>
            <a:ext cx="6638396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300874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77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6C9-4941-4D48-A284-15BCE60E0D0F}" type="datetime1">
              <a:rPr lang="ru-RU"/>
              <a:pPr>
                <a:defRPr/>
              </a:pPr>
              <a:t>16.06.2023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07421D-4DA9-4DAB-A913-5637A06D6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4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77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6C9-4941-4D48-A284-15BCE60E0D0F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07421D-4DA9-4DAB-A913-5637A06D6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2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ва заголов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38" y="6217267"/>
            <a:ext cx="541182" cy="5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6"/>
          <p:cNvCxnSpPr/>
          <p:nvPr userDrawn="1"/>
        </p:nvCxnSpPr>
        <p:spPr bwMode="auto">
          <a:xfrm>
            <a:off x="417652" y="6519635"/>
            <a:ext cx="8270686" cy="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 userDrawn="1"/>
        </p:nvCxnSpPr>
        <p:spPr bwMode="auto">
          <a:xfrm>
            <a:off x="417652" y="908545"/>
            <a:ext cx="9254522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6087" r="67111" b="85147"/>
          <a:stretch>
            <a:fillRect/>
          </a:stretch>
        </p:blipFill>
        <p:spPr bwMode="auto">
          <a:xfrm>
            <a:off x="8620712" y="192942"/>
            <a:ext cx="1155896" cy="2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7652" y="1383720"/>
            <a:ext cx="9254522" cy="4989075"/>
          </a:xfrm>
          <a:prstGeom prst="rect">
            <a:avLst/>
          </a:prstGeom>
        </p:spPr>
        <p:txBody>
          <a:bodyPr lIns="83969" tIns="41985" rIns="83969" bIns="41985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7652" y="151828"/>
            <a:ext cx="7963657" cy="710542"/>
          </a:xfrm>
        </p:spPr>
        <p:txBody>
          <a:bodyPr/>
          <a:lstStyle>
            <a:lvl1pPr defTabSz="954159">
              <a:defRPr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17653" y="954043"/>
            <a:ext cx="7973624" cy="371481"/>
          </a:xfrm>
          <a:prstGeom prst="rect">
            <a:avLst/>
          </a:prstGeom>
        </p:spPr>
        <p:txBody>
          <a:bodyPr lIns="83969" tIns="41985" rIns="83969" bIns="41985"/>
          <a:lstStyle>
            <a:lvl1pPr marL="0" marR="0" indent="0" algn="l" defTabSz="95415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500" b="0"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8741303" y="6348293"/>
            <a:ext cx="457359" cy="33260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CE238AAE-3B38-4D5F-B266-7654BBB5F1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4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77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6C9-4941-4D48-A284-15BCE60E0D0F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07421D-4DA9-4DAB-A913-5637A06D6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ва заголов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38" y="6217267"/>
            <a:ext cx="541182" cy="5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16"/>
          <p:cNvCxnSpPr/>
          <p:nvPr userDrawn="1"/>
        </p:nvCxnSpPr>
        <p:spPr bwMode="auto">
          <a:xfrm>
            <a:off x="417652" y="6519635"/>
            <a:ext cx="8270686" cy="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/>
          <p:cNvCxnSpPr/>
          <p:nvPr userDrawn="1"/>
        </p:nvCxnSpPr>
        <p:spPr bwMode="auto">
          <a:xfrm>
            <a:off x="417652" y="908545"/>
            <a:ext cx="9254522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6087" r="67111" b="85147"/>
          <a:stretch>
            <a:fillRect/>
          </a:stretch>
        </p:blipFill>
        <p:spPr bwMode="auto">
          <a:xfrm>
            <a:off x="8620712" y="192942"/>
            <a:ext cx="1155896" cy="2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7652" y="1383720"/>
            <a:ext cx="9254522" cy="4989075"/>
          </a:xfrm>
          <a:prstGeom prst="rect">
            <a:avLst/>
          </a:prstGeom>
        </p:spPr>
        <p:txBody>
          <a:bodyPr lIns="83969" tIns="41985" rIns="83969" bIns="41985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7652" y="151828"/>
            <a:ext cx="7963657" cy="710542"/>
          </a:xfrm>
        </p:spPr>
        <p:txBody>
          <a:bodyPr/>
          <a:lstStyle>
            <a:lvl1pPr defTabSz="954159">
              <a:defRPr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17653" y="954043"/>
            <a:ext cx="7973624" cy="371481"/>
          </a:xfrm>
          <a:prstGeom prst="rect">
            <a:avLst/>
          </a:prstGeom>
        </p:spPr>
        <p:txBody>
          <a:bodyPr lIns="83969" tIns="41985" rIns="83969" bIns="41985"/>
          <a:lstStyle>
            <a:lvl1pPr marL="0" marR="0" indent="0" algn="l" defTabSz="95415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500" b="0">
                <a:latin typeface="Arial Narrow" pitchFamily="34" charset="0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8741303" y="6348293"/>
            <a:ext cx="457359" cy="33260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CE238AAE-3B38-4D5F-B266-7654BBB5F1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24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38" y="6217267"/>
            <a:ext cx="541182" cy="5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9"/>
          <p:cNvCxnSpPr/>
          <p:nvPr userDrawn="1"/>
        </p:nvCxnSpPr>
        <p:spPr bwMode="auto">
          <a:xfrm>
            <a:off x="417652" y="6519635"/>
            <a:ext cx="8270686" cy="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2"/>
          <p:cNvCxnSpPr/>
          <p:nvPr userDrawn="1"/>
        </p:nvCxnSpPr>
        <p:spPr bwMode="auto">
          <a:xfrm>
            <a:off x="417652" y="596097"/>
            <a:ext cx="9254522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6087" r="67111" b="85147"/>
          <a:stretch>
            <a:fillRect/>
          </a:stretch>
        </p:blipFill>
        <p:spPr bwMode="auto">
          <a:xfrm>
            <a:off x="8620712" y="192942"/>
            <a:ext cx="1155896" cy="2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652" y="742967"/>
            <a:ext cx="9254522" cy="5628369"/>
          </a:xfrm>
          <a:prstGeom prst="rect">
            <a:avLst/>
          </a:prstGeom>
        </p:spPr>
        <p:txBody>
          <a:bodyPr lIns="83969" tIns="41985" rIns="83969" bIns="41985"/>
          <a:lstStyle>
            <a:lvl1pPr marL="313695" indent="-313695" defTabSz="954159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5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Arial" pitchFamily="34" charset="0"/>
              <a:buChar char="–"/>
              <a:defRPr sz="1500">
                <a:solidFill>
                  <a:srgbClr val="4D4D4D"/>
                </a:solidFill>
              </a:defRPr>
            </a:lvl2pPr>
            <a:lvl3pPr>
              <a:buClr>
                <a:schemeClr val="tx2"/>
              </a:buClr>
              <a:buFont typeface="+mj-lt"/>
              <a:buNone/>
              <a:defRPr sz="1900">
                <a:solidFill>
                  <a:srgbClr val="4D4D4D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4D4D4D"/>
                </a:solidFill>
              </a:defRPr>
            </a:lvl4pPr>
            <a:lvl5pPr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17652" y="151828"/>
            <a:ext cx="7963657" cy="31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741303" y="6348293"/>
            <a:ext cx="457359" cy="332605"/>
          </a:xfrm>
          <a:prstGeom prst="rect">
            <a:avLst/>
          </a:prstGeom>
        </p:spPr>
        <p:txBody>
          <a:bodyPr lIns="83969" tIns="41985" rIns="83969" bIns="41985"/>
          <a:lstStyle>
            <a:lvl1pPr>
              <a:defRPr/>
            </a:lvl1pPr>
          </a:lstStyle>
          <a:p>
            <a:pPr>
              <a:defRPr/>
            </a:pPr>
            <a:fld id="{72FF94FC-BF87-424C-85B0-264900D327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77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6C9-4941-4D48-A284-15BCE60E0D0F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07421D-4DA9-4DAB-A913-5637A06D6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3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977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6C9-4941-4D48-A284-15BCE60E0D0F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07421D-4DA9-4DAB-A913-5637A06D6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50470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425034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304861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43220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97568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357568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 /><Relationship Id="rId2" Type="http://schemas.openxmlformats.org/officeDocument/2006/relationships/vmlDrawing" Target="../drawings/vmlDrawing1.vml" /><Relationship Id="rId1" Type="http://schemas.openxmlformats.org/officeDocument/2006/relationships/theme" Target="../theme/theme1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.bin" 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 /><Relationship Id="rId2" Type="http://schemas.openxmlformats.org/officeDocument/2006/relationships/vmlDrawing" Target="../drawings/vmlDrawing9.vml" /><Relationship Id="rId1" Type="http://schemas.openxmlformats.org/officeDocument/2006/relationships/theme" Target="../theme/theme10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9.bin" 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 /><Relationship Id="rId2" Type="http://schemas.openxmlformats.org/officeDocument/2006/relationships/vmlDrawing" Target="../drawings/vmlDrawing10.vml" /><Relationship Id="rId1" Type="http://schemas.openxmlformats.org/officeDocument/2006/relationships/theme" Target="../theme/theme11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0.bin" 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 /><Relationship Id="rId2" Type="http://schemas.openxmlformats.org/officeDocument/2006/relationships/vmlDrawing" Target="../drawings/vmlDrawing11.vml" /><Relationship Id="rId1" Type="http://schemas.openxmlformats.org/officeDocument/2006/relationships/theme" Target="../theme/theme12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1.bin" 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 /><Relationship Id="rId2" Type="http://schemas.openxmlformats.org/officeDocument/2006/relationships/vmlDrawing" Target="../drawings/vmlDrawing12.vml" /><Relationship Id="rId1" Type="http://schemas.openxmlformats.org/officeDocument/2006/relationships/theme" Target="../theme/theme13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2.bin" 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 /><Relationship Id="rId2" Type="http://schemas.openxmlformats.org/officeDocument/2006/relationships/vmlDrawing" Target="../drawings/vmlDrawing13.vml" /><Relationship Id="rId1" Type="http://schemas.openxmlformats.org/officeDocument/2006/relationships/theme" Target="../theme/theme14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3.bin" 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 /><Relationship Id="rId2" Type="http://schemas.openxmlformats.org/officeDocument/2006/relationships/vmlDrawing" Target="../drawings/vmlDrawing14.vml" /><Relationship Id="rId1" Type="http://schemas.openxmlformats.org/officeDocument/2006/relationships/theme" Target="../theme/theme15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4.bin" 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 /><Relationship Id="rId2" Type="http://schemas.openxmlformats.org/officeDocument/2006/relationships/vmlDrawing" Target="../drawings/vmlDrawing15.vml" /><Relationship Id="rId1" Type="http://schemas.openxmlformats.org/officeDocument/2006/relationships/theme" Target="../theme/theme16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5.bin" 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 /><Relationship Id="rId2" Type="http://schemas.openxmlformats.org/officeDocument/2006/relationships/vmlDrawing" Target="../drawings/vmlDrawing16.vml" /><Relationship Id="rId1" Type="http://schemas.openxmlformats.org/officeDocument/2006/relationships/theme" Target="../theme/theme17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6.bin" 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 /><Relationship Id="rId2" Type="http://schemas.openxmlformats.org/officeDocument/2006/relationships/vmlDrawing" Target="../drawings/vmlDrawing17.vml" /><Relationship Id="rId1" Type="http://schemas.openxmlformats.org/officeDocument/2006/relationships/theme" Target="../theme/theme18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17.bin" 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 /><Relationship Id="rId7" Type="http://schemas.openxmlformats.org/officeDocument/2006/relationships/image" Target="../media/image1.emf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oleObject" Target="../embeddings/oleObject18.bin" /><Relationship Id="rId5" Type="http://schemas.openxmlformats.org/officeDocument/2006/relationships/tags" Target="../tags/tag19.xml" /><Relationship Id="rId4" Type="http://schemas.openxmlformats.org/officeDocument/2006/relationships/vmlDrawing" Target="../drawings/vmlDrawing18.v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 /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.emf" /><Relationship Id="rId5" Type="http://schemas.openxmlformats.org/officeDocument/2006/relationships/oleObject" Target="../embeddings/oleObject2.bin" /><Relationship Id="rId4" Type="http://schemas.openxmlformats.org/officeDocument/2006/relationships/tags" Target="../tags/tag3.xml" 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 /><Relationship Id="rId7" Type="http://schemas.openxmlformats.org/officeDocument/2006/relationships/image" Target="../media/image1.emf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oleObject" Target="../embeddings/oleObject19.bin" /><Relationship Id="rId5" Type="http://schemas.openxmlformats.org/officeDocument/2006/relationships/tags" Target="../tags/tag20.xml" /><Relationship Id="rId4" Type="http://schemas.openxmlformats.org/officeDocument/2006/relationships/vmlDrawing" Target="../drawings/vmlDrawing19.vml" 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0.vml" /><Relationship Id="rId2" Type="http://schemas.openxmlformats.org/officeDocument/2006/relationships/theme" Target="../theme/theme21.xml" /><Relationship Id="rId1" Type="http://schemas.openxmlformats.org/officeDocument/2006/relationships/slideLayout" Target="../slideLayouts/slideLayout19.xml" /><Relationship Id="rId6" Type="http://schemas.openxmlformats.org/officeDocument/2006/relationships/image" Target="../media/image1.emf" /><Relationship Id="rId5" Type="http://schemas.openxmlformats.org/officeDocument/2006/relationships/oleObject" Target="../embeddings/oleObject20.bin" /><Relationship Id="rId4" Type="http://schemas.openxmlformats.org/officeDocument/2006/relationships/tags" Target="../tags/tag21.xml" 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 /><Relationship Id="rId2" Type="http://schemas.openxmlformats.org/officeDocument/2006/relationships/vmlDrawing" Target="../drawings/vmlDrawing21.vml" /><Relationship Id="rId1" Type="http://schemas.openxmlformats.org/officeDocument/2006/relationships/theme" Target="../theme/theme22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1.bin" 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 /><Relationship Id="rId2" Type="http://schemas.openxmlformats.org/officeDocument/2006/relationships/vmlDrawing" Target="../drawings/vmlDrawing22.vml" /><Relationship Id="rId1" Type="http://schemas.openxmlformats.org/officeDocument/2006/relationships/theme" Target="../theme/theme23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2.bin" 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 /><Relationship Id="rId2" Type="http://schemas.openxmlformats.org/officeDocument/2006/relationships/vmlDrawing" Target="../drawings/vmlDrawing23.vml" /><Relationship Id="rId1" Type="http://schemas.openxmlformats.org/officeDocument/2006/relationships/theme" Target="../theme/theme24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3.bin" 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 /><Relationship Id="rId2" Type="http://schemas.openxmlformats.org/officeDocument/2006/relationships/vmlDrawing" Target="../drawings/vmlDrawing24.vml" /><Relationship Id="rId1" Type="http://schemas.openxmlformats.org/officeDocument/2006/relationships/theme" Target="../theme/theme25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4.bin" 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 /><Relationship Id="rId2" Type="http://schemas.openxmlformats.org/officeDocument/2006/relationships/vmlDrawing" Target="../drawings/vmlDrawing25.vml" /><Relationship Id="rId1" Type="http://schemas.openxmlformats.org/officeDocument/2006/relationships/theme" Target="../theme/theme26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25.bin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 /><Relationship Id="rId7" Type="http://schemas.openxmlformats.org/officeDocument/2006/relationships/image" Target="../media/image1.emf" /><Relationship Id="rId2" Type="http://schemas.openxmlformats.org/officeDocument/2006/relationships/slideLayout" Target="../slideLayouts/slideLayout3.xml" /><Relationship Id="rId1" Type="http://schemas.openxmlformats.org/officeDocument/2006/relationships/slideLayout" Target="../slideLayouts/slideLayout2.xml" /><Relationship Id="rId6" Type="http://schemas.openxmlformats.org/officeDocument/2006/relationships/oleObject" Target="../embeddings/oleObject3.bin" /><Relationship Id="rId5" Type="http://schemas.openxmlformats.org/officeDocument/2006/relationships/tags" Target="../tags/tag4.xml" /><Relationship Id="rId4" Type="http://schemas.openxmlformats.org/officeDocument/2006/relationships/vmlDrawing" Target="../drawings/vmlDrawing3.v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6.xml" /><Relationship Id="rId7" Type="http://schemas.openxmlformats.org/officeDocument/2006/relationships/slideLayout" Target="../slideLayouts/slideLayout1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5.xml" /><Relationship Id="rId1" Type="http://schemas.openxmlformats.org/officeDocument/2006/relationships/slideLayout" Target="../slideLayouts/slideLayout4.xml" /><Relationship Id="rId6" Type="http://schemas.openxmlformats.org/officeDocument/2006/relationships/slideLayout" Target="../slideLayouts/slideLayout9.xml" /><Relationship Id="rId11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7.xml" /><Relationship Id="rId9" Type="http://schemas.openxmlformats.org/officeDocument/2006/relationships/slideLayout" Target="../slideLayouts/slideLayout12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 /><Relationship Id="rId2" Type="http://schemas.openxmlformats.org/officeDocument/2006/relationships/vmlDrawing" Target="../drawings/vmlDrawing4.vml" /><Relationship Id="rId1" Type="http://schemas.openxmlformats.org/officeDocument/2006/relationships/theme" Target="../theme/theme5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4.bin" 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 /><Relationship Id="rId2" Type="http://schemas.openxmlformats.org/officeDocument/2006/relationships/vmlDrawing" Target="../drawings/vmlDrawing5.vml" /><Relationship Id="rId1" Type="http://schemas.openxmlformats.org/officeDocument/2006/relationships/theme" Target="../theme/theme6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5.bin" 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 /><Relationship Id="rId2" Type="http://schemas.openxmlformats.org/officeDocument/2006/relationships/vmlDrawing" Target="../drawings/vmlDrawing6.vml" /><Relationship Id="rId1" Type="http://schemas.openxmlformats.org/officeDocument/2006/relationships/theme" Target="../theme/theme7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6.bin" 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 /><Relationship Id="rId2" Type="http://schemas.openxmlformats.org/officeDocument/2006/relationships/vmlDrawing" Target="../drawings/vmlDrawing7.vml" /><Relationship Id="rId1" Type="http://schemas.openxmlformats.org/officeDocument/2006/relationships/theme" Target="../theme/theme8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7.bin" 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 /><Relationship Id="rId2" Type="http://schemas.openxmlformats.org/officeDocument/2006/relationships/vmlDrawing" Target="../drawings/vmlDrawing8.vml" /><Relationship Id="rId1" Type="http://schemas.openxmlformats.org/officeDocument/2006/relationships/theme" Target="../theme/theme9.xml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8.bin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81036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/>
              <a:pPr>
                <a:defRPr/>
              </a:pPr>
              <a:t>16.06.2023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20439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22986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6072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1949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82668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9312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30006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99477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4137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497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73895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0369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2574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2343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137967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339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85457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0318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120080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8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94033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83DD8AAC-5BB9-4A5B-BF04-894C261876D8}" type="datetime1">
              <a:rPr lang="ru-RU" smtClean="0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46148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1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96243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9371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36188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77205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1678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29357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4022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61958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21771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05293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3883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6" imgW="270" imgH="270" progId="">
                  <p:embed/>
                </p:oleObj>
              </mc:Choice>
              <mc:Fallback>
                <p:oleObj name="think-cell Slide" r:id="rId6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392" y="765175"/>
            <a:ext cx="453509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Arial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0138" y="6524626"/>
            <a:ext cx="2311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426622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7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06337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332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65462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1231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12101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6297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65066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1825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617378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Заголовок презентации</a:t>
            </a:r>
            <a:br>
              <a:rPr lang="ru-RU"/>
            </a:br>
            <a:r>
              <a:rPr lang="ru-RU"/>
              <a:t>шрифт </a:t>
            </a:r>
            <a:r>
              <a:rPr lang="en-US"/>
              <a:t>Europe</a:t>
            </a:r>
            <a:r>
              <a:rPr lang="ru-RU"/>
              <a:t> (20</a:t>
            </a:r>
            <a:r>
              <a:rPr lang="en-US"/>
              <a:t> pt)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CF612A0B-4AA2-4454-BC58-DA995A65D82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16.06.2023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8207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4.xml" /><Relationship Id="rId4" Type="http://schemas.openxmlformats.org/officeDocument/2006/relationships/hyperlink" Target="http://www.pandia.ru/text/category/ammiak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1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6496" y="476672"/>
            <a:ext cx="895191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0666">
              <a:defRPr/>
            </a:pPr>
            <a:r>
              <a:rPr lang="ru-RU" sz="1000" dirty="0">
                <a:solidFill>
                  <a:schemeClr val="accent2"/>
                </a:solidFill>
              </a:rPr>
              <a:t>ООО «Башнефть-Добыча» ведёт разработку и добычу нефти на территории Республики Башкортостан. На территории Вашего административного района расположены промысловые трубопроводы по которым перекачивается нефть, газ, вода. Данные промысловые трубопроводы объекты относятся к объектам повышенной опасности и внесены в реестр ОПО </a:t>
            </a:r>
            <a:r>
              <a:rPr lang="ru-RU" sz="1000" dirty="0" err="1">
                <a:solidFill>
                  <a:schemeClr val="accent2"/>
                </a:solidFill>
              </a:rPr>
              <a:t>Ростехнадзора</a:t>
            </a:r>
            <a:r>
              <a:rPr lang="ru-RU" sz="1000" dirty="0">
                <a:solidFill>
                  <a:schemeClr val="accent2"/>
                </a:solidFill>
              </a:rPr>
              <a:t> (ФСЭТАН). </a:t>
            </a:r>
          </a:p>
          <a:p>
            <a:pPr algn="just">
              <a:spcBef>
                <a:spcPts val="600"/>
              </a:spcBef>
            </a:pPr>
            <a:r>
              <a:rPr lang="ru-RU" sz="1000" dirty="0">
                <a:solidFill>
                  <a:schemeClr val="accent2"/>
                </a:solidFill>
              </a:rPr>
              <a:t>Для исключения  повреждения промысловых трубопроводов, в соответствии с СП 284.1325800.2016 «Свод правил. Трубопроводы промысловые для нефти и газа», Правилами охраны магистральных трубопроводов» (утв. Минтопэнерго РФ 29.04.1992) устанавливаются охранные зоны: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 - вдоль трасс линейной части трубопроводов - в виде участка земли, ограниченного условными линиями, проходящими в 25 метрах от оси линейной части трубопровода (промыслового и магистрального) с каждой стороны; 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 - вдоль подводных переходов - в виде участка водного пространства от водной поверхности до дна, заключенного между параллельными плоскостями, отстоящими от осей крайних ниток переходов на 100 метров с каждой стороны; </a:t>
            </a:r>
          </a:p>
          <a:p>
            <a:pPr algn="just">
              <a:spcBef>
                <a:spcPts val="600"/>
              </a:spcBef>
            </a:pPr>
            <a:r>
              <a:rPr lang="ru-RU" sz="1000" dirty="0">
                <a:solidFill>
                  <a:schemeClr val="accent2"/>
                </a:solidFill>
              </a:rPr>
              <a:t>В охранных зонах трубопроводов запрещается производить всякого рода действия, приводящие к нарушению нормальной эксплуатации трубопроводов либо или их повреждению, в частности: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а) перемещать, засыпать и ломать опознавательные и сигнальные знаки, </a:t>
            </a:r>
            <a:r>
              <a:rPr lang="ru-RU" sz="1000" dirty="0" err="1">
                <a:solidFill>
                  <a:schemeClr val="accent2"/>
                </a:solidFill>
              </a:rPr>
              <a:t>контрольно</a:t>
            </a:r>
            <a:r>
              <a:rPr lang="ru-RU" sz="1000" dirty="0">
                <a:solidFill>
                  <a:schemeClr val="accent2"/>
                </a:solidFill>
              </a:rPr>
              <a:t> – измерительные пункты;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б) открывать люки, калитки и двери необслуживаемых усилительных пунктов кабельной связи, ограждений узлов линейной арматуры, станций катодной и дренажной защиты, линейных и смотровых колодцев и других линейных устройств, открывать и закрывать краны и задвижки, отключать или включать средства связи, энергоснабжения и телемеханики трубопроводов;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в) устраивать всякого рода свалки, выливать растворы кислот, солей и щелочей;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г) разрушать берегоукрепительные сооружения, водопропускные устройства, земляные и иные сооружения (устройства), предохраняющие трубопроводы от разрушения, а прилегающую территорию и окружающую местность - от аварийного разлива транспортируемой продукции;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д) разводить огонь и размещать какие-либо открытые или закрытые источники огня.</a:t>
            </a:r>
          </a:p>
          <a:p>
            <a:pPr algn="just">
              <a:spcBef>
                <a:spcPts val="600"/>
              </a:spcBef>
            </a:pPr>
            <a:r>
              <a:rPr lang="ru-RU" sz="1000" dirty="0">
                <a:solidFill>
                  <a:schemeClr val="accent2"/>
                </a:solidFill>
              </a:rPr>
              <a:t>В охранных зонах трубопроводов без письменного разрешения предприятия-владельца запрещается: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- возводить любые постройки и сооружения;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- высаживать деревья и кустарники всех видов, складировать корма, удобрения, материалы, сено и солому, располагать коновязи, содержать скот, выделять рыбопромысловые участки, производить добычу рыбы, а также водных животных и растений, устраивать водопои, производить колку и заготовку льда;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- сооружать проезды и переезды через трассы трубопроводов, устраивать стоянки автомобильного транспорта, тракторов и механизмов, размещать сады и огороды;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- производить мелиоративные земляные работы, сооружать оросительные и осушительные системы;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- производить всякого рода открытые и подземные, горные, строительные, монтажные и взрывные работы, планировку грунта.</a:t>
            </a:r>
          </a:p>
          <a:p>
            <a:pPr algn="just"/>
            <a:r>
              <a:rPr lang="ru-RU" sz="1000" dirty="0">
                <a:solidFill>
                  <a:schemeClr val="accent2"/>
                </a:solidFill>
              </a:rPr>
              <a:t>- производить </a:t>
            </a:r>
            <a:r>
              <a:rPr lang="ru-RU" sz="1000" dirty="0" err="1">
                <a:solidFill>
                  <a:schemeClr val="accent2"/>
                </a:solidFill>
              </a:rPr>
              <a:t>геологосъемочные</a:t>
            </a:r>
            <a:r>
              <a:rPr lang="ru-RU" sz="1000" dirty="0">
                <a:solidFill>
                  <a:schemeClr val="accent2"/>
                </a:solidFill>
              </a:rPr>
              <a:t>, </a:t>
            </a:r>
            <a:r>
              <a:rPr lang="ru-RU" sz="1000" dirty="0" err="1">
                <a:solidFill>
                  <a:schemeClr val="accent2"/>
                </a:solidFill>
              </a:rPr>
              <a:t>геолого</a:t>
            </a:r>
            <a:r>
              <a:rPr lang="ru-RU" sz="1000" dirty="0">
                <a:solidFill>
                  <a:schemeClr val="accent2"/>
                </a:solidFill>
              </a:rPr>
              <a:t> - разведочные, поисковые, геодезические и другие изыскательские работы, связанные с устройством скважин, шурфов и взятием проб грунта (кроме почвенных образцов).</a:t>
            </a:r>
          </a:p>
          <a:p>
            <a:pPr algn="just">
              <a:spcBef>
                <a:spcPts val="600"/>
              </a:spcBef>
            </a:pPr>
            <a:r>
              <a:rPr lang="ru-RU" sz="1000" dirty="0">
                <a:solidFill>
                  <a:schemeClr val="accent2"/>
                </a:solidFill>
              </a:rPr>
              <a:t>Совершение в охранных зонах трубопроводов действий, запрещенных законодательством Российской Федерации, влечет привлечение к административной либо уголовной ответственности.</a:t>
            </a:r>
          </a:p>
          <a:p>
            <a:pPr algn="just">
              <a:spcBef>
                <a:spcPts val="600"/>
              </a:spcBef>
            </a:pPr>
            <a:r>
              <a:rPr lang="ru-RU" sz="1000" dirty="0">
                <a:solidFill>
                  <a:schemeClr val="accent2"/>
                </a:solidFill>
              </a:rPr>
              <a:t>Если Вы стали очевидцем правонарушения, преступления или увидели подозрительных лиц в охранной зоне объектов трубопровода, обнаружили повреждение трубопровода или утечку перекачиваемой жидкости, убедительная просьба незамедлительно сообщить об этом.</a:t>
            </a:r>
            <a:endParaRPr lang="en-US" sz="1000" dirty="0">
              <a:solidFill>
                <a:schemeClr val="accent2"/>
              </a:solidFill>
            </a:endParaRPr>
          </a:p>
          <a:p>
            <a:endParaRPr lang="ru-RU" sz="1000" dirty="0">
              <a:solidFill>
                <a:schemeClr val="accent2"/>
              </a:solidFill>
            </a:endParaRPr>
          </a:p>
          <a:p>
            <a:r>
              <a:rPr lang="ru-RU" sz="1000" b="1" dirty="0">
                <a:solidFill>
                  <a:schemeClr val="accent2"/>
                </a:solidFill>
              </a:rPr>
              <a:t>Телефон диспетчера ООО «Башнефть-Добыча»    8(347) 214-09-03</a:t>
            </a:r>
            <a:r>
              <a:rPr lang="en-US" sz="1000" b="1" dirty="0">
                <a:solidFill>
                  <a:schemeClr val="accent2"/>
                </a:solidFill>
              </a:rPr>
              <a:t>; </a:t>
            </a:r>
            <a:r>
              <a:rPr lang="ru-RU" sz="1000" b="1" dirty="0">
                <a:solidFill>
                  <a:schemeClr val="accent2"/>
                </a:solidFill>
              </a:rPr>
              <a:t>8(347) 214-09-0</a:t>
            </a:r>
            <a:r>
              <a:rPr lang="en-US" sz="1000" b="1" dirty="0">
                <a:solidFill>
                  <a:schemeClr val="accent2"/>
                </a:solidFill>
              </a:rPr>
              <a:t>4; </a:t>
            </a:r>
            <a:endParaRPr lang="ru-RU" sz="1000" b="1" dirty="0">
              <a:solidFill>
                <a:schemeClr val="accent2"/>
              </a:solidFill>
            </a:endParaRPr>
          </a:p>
          <a:p>
            <a:r>
              <a:rPr lang="ru-RU" sz="1000" b="1" dirty="0">
                <a:solidFill>
                  <a:schemeClr val="accent2"/>
                </a:solidFill>
              </a:rPr>
              <a:t> Круглосуточная бесплатная линия 8-800-250-99-02</a:t>
            </a:r>
          </a:p>
          <a:p>
            <a:r>
              <a:rPr lang="ru-RU" sz="900">
                <a:solidFill>
                  <a:schemeClr val="accent2"/>
                </a:solidFill>
              </a:rPr>
              <a:t>     </a:t>
            </a:r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-6775845"/>
            <a:ext cx="4953000" cy="970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875"/>
              </a:spcBef>
              <a:spcAft>
                <a:spcPts val="2250"/>
              </a:spcAft>
            </a:pPr>
            <a:r>
              <a:rPr lang="ru-RU" sz="12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ctr">
              <a:lnSpc>
                <a:spcPct val="107000"/>
              </a:lnSpc>
              <a:spcAft>
                <a:spcPts val="0"/>
              </a:spcAft>
            </a:pPr>
            <a:r>
              <a:rPr lang="ru-RU" sz="1200" kern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мерам безопасности для населения, проживающего вблизи </a:t>
            </a:r>
            <a:r>
              <a:rPr lang="ru-RU" sz="1200" u="sng" kern="1800" dirty="0">
                <a:solidFill>
                  <a:srgbClr val="7433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Аммиак"/>
              </a:rPr>
              <a:t>трубопровода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6500" y="-6775845"/>
            <a:ext cx="4953000" cy="9702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875"/>
              </a:spcBef>
              <a:spcAft>
                <a:spcPts val="2250"/>
              </a:spcAft>
            </a:pPr>
            <a:r>
              <a:rPr lang="ru-RU" sz="12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ctr">
              <a:lnSpc>
                <a:spcPct val="107000"/>
              </a:lnSpc>
              <a:spcAft>
                <a:spcPts val="0"/>
              </a:spcAft>
            </a:pPr>
            <a:r>
              <a:rPr lang="ru-RU" sz="1200" kern="18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мерам безопасности для населения, проживающего вблизи </a:t>
            </a:r>
            <a:r>
              <a:rPr lang="ru-RU" sz="1200" u="sng" kern="1800" dirty="0">
                <a:solidFill>
                  <a:srgbClr val="7433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Аммиак"/>
              </a:rPr>
              <a:t>трубопровода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0"/>
          <p:cNvSpPr txBox="1">
            <a:spLocks noChangeArrowheads="1"/>
          </p:cNvSpPr>
          <p:nvPr/>
        </p:nvSpPr>
        <p:spPr>
          <a:xfrm>
            <a:off x="877134" y="-27384"/>
            <a:ext cx="8151732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kern="0" dirty="0">
                <a:solidFill>
                  <a:schemeClr val="accent6"/>
                </a:solidFill>
              </a:rPr>
              <a:t>ПАМЯТКА</a:t>
            </a:r>
            <a:br>
              <a:rPr lang="ru-RU" sz="1600" b="1" kern="0" dirty="0">
                <a:solidFill>
                  <a:schemeClr val="accent6"/>
                </a:solidFill>
              </a:rPr>
            </a:br>
            <a:r>
              <a:rPr lang="ru-RU" sz="1600" b="1" kern="0" dirty="0">
                <a:solidFill>
                  <a:schemeClr val="accent6"/>
                </a:solidFill>
              </a:rPr>
              <a:t>по правилам землепользования в охранных зонах трубопроводов.</a:t>
            </a:r>
            <a:endParaRPr lang="ru-RU" sz="1600" kern="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71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ablon_europe">
  <a:themeElements>
    <a:clrScheme name="Другая 1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D965"/>
      </a:accent1>
      <a:accent2>
        <a:srgbClr val="724C00"/>
      </a:accent2>
      <a:accent3>
        <a:srgbClr val="7F7F7F"/>
      </a:accent3>
      <a:accent4>
        <a:srgbClr val="000000"/>
      </a:accent4>
      <a:accent5>
        <a:srgbClr val="FFC305"/>
      </a:accent5>
      <a:accent6>
        <a:srgbClr val="CC3300"/>
      </a:accent6>
      <a:hlink>
        <a:srgbClr val="CC3300"/>
      </a:hlink>
      <a:folHlink>
        <a:srgbClr val="9966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головок презентации Вариант 1">
  <a:themeElements>
    <a:clrScheme name="prezent_shablon_A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A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Ar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Ar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41122</TotalTime>
  <Words>569</Words>
  <Application>Microsoft Office PowerPoint</Application>
  <PresentationFormat>Лист A4 (210x297 мм)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26</vt:i4>
      </vt:variant>
      <vt:variant>
        <vt:lpstr>Заголовки слайдов</vt:lpstr>
      </vt:variant>
      <vt:variant>
        <vt:i4>1</vt:i4>
      </vt:variant>
    </vt:vector>
  </HeadingPairs>
  <TitlesOfParts>
    <vt:vector size="27" baseType="lpstr">
      <vt:lpstr>Shablon_europe</vt:lpstr>
      <vt:lpstr>2_Shablon_europe</vt:lpstr>
      <vt:lpstr>1_Shablon_europe</vt:lpstr>
      <vt:lpstr>Заголовок презентации Вариант 1</vt:lpstr>
      <vt:lpstr>3_Shablon_europe</vt:lpstr>
      <vt:lpstr>4_Shablon_europe</vt:lpstr>
      <vt:lpstr>5_Shablon_europe</vt:lpstr>
      <vt:lpstr>6_Shablon_europe</vt:lpstr>
      <vt:lpstr>7_Shablon_europe</vt:lpstr>
      <vt:lpstr>8_Shablon_europe</vt:lpstr>
      <vt:lpstr>9_Shablon_europe</vt:lpstr>
      <vt:lpstr>10_Shablon_europe</vt:lpstr>
      <vt:lpstr>11_Shablon_europe</vt:lpstr>
      <vt:lpstr>12_Shablon_europe</vt:lpstr>
      <vt:lpstr>13_Shablon_europe</vt:lpstr>
      <vt:lpstr>14_Shablon_europe</vt:lpstr>
      <vt:lpstr>15_Shablon_europe</vt:lpstr>
      <vt:lpstr>16_Shablon_europe</vt:lpstr>
      <vt:lpstr>17_Shablon_europe</vt:lpstr>
      <vt:lpstr>18_Shablon_europe</vt:lpstr>
      <vt:lpstr>19_Shablon_europe</vt:lpstr>
      <vt:lpstr>20_Shablon_europe</vt:lpstr>
      <vt:lpstr>21_Shablon_europe</vt:lpstr>
      <vt:lpstr>22_Shablon_europe</vt:lpstr>
      <vt:lpstr>23_Shablon_europe</vt:lpstr>
      <vt:lpstr>24_Shablon_europe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 шрифт EuropeCodensed 21 pt</dc:title>
  <dc:creator>Веселов Артем Владимирович</dc:creator>
  <cp:lastModifiedBy>Rushan Sayetoff</cp:lastModifiedBy>
  <cp:revision>2882</cp:revision>
  <cp:lastPrinted>2020-04-19T04:07:03Z</cp:lastPrinted>
  <dcterms:created xsi:type="dcterms:W3CDTF">2012-06-15T08:06:04Z</dcterms:created>
  <dcterms:modified xsi:type="dcterms:W3CDTF">2023-06-16T12:52:31Z</dcterms:modified>
</cp:coreProperties>
</file>